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58" r:id="rId8"/>
    <p:sldId id="264" r:id="rId9"/>
    <p:sldId id="259" r:id="rId10"/>
    <p:sldId id="263" r:id="rId11"/>
    <p:sldId id="260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E9851D3-794A-412C-8B07-10142CF3951B}">
          <p14:sldIdLst>
            <p14:sldId id="256"/>
            <p14:sldId id="257"/>
            <p14:sldId id="261"/>
            <p14:sldId id="258"/>
            <p14:sldId id="264"/>
            <p14:sldId id="259"/>
            <p14:sldId id="263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9804C1-B5D4-458E-8B8B-91D9CE4E1681}" v="4" dt="2024-06-16T06:52:12.9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7EE4B048-B981-49CD-AE1B-70624FC4C85C}"/>
    <pc:docChg chg="undo custSel addSld modSld modSection">
      <pc:chgData name="Shaji Varghese" userId="b6635ce32d741a41" providerId="LiveId" clId="{7EE4B048-B981-49CD-AE1B-70624FC4C85C}" dt="2024-05-04T07:16:38.734" v="36"/>
      <pc:docMkLst>
        <pc:docMk/>
      </pc:docMkLst>
      <pc:sldChg chg="modSp mod">
        <pc:chgData name="Shaji Varghese" userId="b6635ce32d741a41" providerId="LiveId" clId="{7EE4B048-B981-49CD-AE1B-70624FC4C85C}" dt="2024-05-04T07:16:38.734" v="36"/>
        <pc:sldMkLst>
          <pc:docMk/>
          <pc:sldMk cId="2640984146" sldId="256"/>
        </pc:sldMkLst>
        <pc:spChg chg="mod">
          <ac:chgData name="Shaji Varghese" userId="b6635ce32d741a41" providerId="LiveId" clId="{7EE4B048-B981-49CD-AE1B-70624FC4C85C}" dt="2024-05-04T07:16:38.734" v="36"/>
          <ac:spMkLst>
            <pc:docMk/>
            <pc:sldMk cId="2640984146" sldId="256"/>
            <ac:spMk id="2" creationId="{6B91537D-FF4D-4175-8C27-DE68B500AA75}"/>
          </ac:spMkLst>
        </pc:spChg>
      </pc:sldChg>
      <pc:sldChg chg="modSp mod">
        <pc:chgData name="Shaji Varghese" userId="b6635ce32d741a41" providerId="LiveId" clId="{7EE4B048-B981-49CD-AE1B-70624FC4C85C}" dt="2024-05-04T07:09:44.187" v="13" actId="1076"/>
        <pc:sldMkLst>
          <pc:docMk/>
          <pc:sldMk cId="2437183372" sldId="258"/>
        </pc:sldMkLst>
        <pc:spChg chg="mod">
          <ac:chgData name="Shaji Varghese" userId="b6635ce32d741a41" providerId="LiveId" clId="{7EE4B048-B981-49CD-AE1B-70624FC4C85C}" dt="2024-05-04T07:09:39.678" v="12" actId="1076"/>
          <ac:spMkLst>
            <pc:docMk/>
            <pc:sldMk cId="2437183372" sldId="258"/>
            <ac:spMk id="2" creationId="{6B91537D-FF4D-4175-8C27-DE68B500AA75}"/>
          </ac:spMkLst>
        </pc:spChg>
        <pc:spChg chg="mod">
          <ac:chgData name="Shaji Varghese" userId="b6635ce32d741a41" providerId="LiveId" clId="{7EE4B048-B981-49CD-AE1B-70624FC4C85C}" dt="2024-05-04T07:09:44.187" v="13" actId="1076"/>
          <ac:spMkLst>
            <pc:docMk/>
            <pc:sldMk cId="2437183372" sldId="258"/>
            <ac:spMk id="4" creationId="{7B291220-2FE2-89F7-98C2-2E4C40862DBB}"/>
          </ac:spMkLst>
        </pc:spChg>
      </pc:sldChg>
      <pc:sldChg chg="modSp mod">
        <pc:chgData name="Shaji Varghese" userId="b6635ce32d741a41" providerId="LiveId" clId="{7EE4B048-B981-49CD-AE1B-70624FC4C85C}" dt="2024-05-04T07:10:50.576" v="23" actId="1076"/>
        <pc:sldMkLst>
          <pc:docMk/>
          <pc:sldMk cId="883710437" sldId="259"/>
        </pc:sldMkLst>
        <pc:spChg chg="mod">
          <ac:chgData name="Shaji Varghese" userId="b6635ce32d741a41" providerId="LiveId" clId="{7EE4B048-B981-49CD-AE1B-70624FC4C85C}" dt="2024-05-04T07:10:46.268" v="22" actId="1076"/>
          <ac:spMkLst>
            <pc:docMk/>
            <pc:sldMk cId="883710437" sldId="259"/>
            <ac:spMk id="2" creationId="{6B91537D-FF4D-4175-8C27-DE68B500AA75}"/>
          </ac:spMkLst>
        </pc:spChg>
        <pc:spChg chg="mod">
          <ac:chgData name="Shaji Varghese" userId="b6635ce32d741a41" providerId="LiveId" clId="{7EE4B048-B981-49CD-AE1B-70624FC4C85C}" dt="2024-05-04T07:10:50.576" v="23" actId="1076"/>
          <ac:spMkLst>
            <pc:docMk/>
            <pc:sldMk cId="883710437" sldId="259"/>
            <ac:spMk id="5" creationId="{18B32CBF-71ED-0BB8-EF87-509C18EA992E}"/>
          </ac:spMkLst>
        </pc:spChg>
      </pc:sldChg>
      <pc:sldChg chg="modSp add mod">
        <pc:chgData name="Shaji Varghese" userId="b6635ce32d741a41" providerId="LiveId" clId="{7EE4B048-B981-49CD-AE1B-70624FC4C85C}" dt="2024-05-04T07:12:20.580" v="35"/>
        <pc:sldMkLst>
          <pc:docMk/>
          <pc:sldMk cId="1289207869" sldId="260"/>
        </pc:sldMkLst>
        <pc:spChg chg="mod">
          <ac:chgData name="Shaji Varghese" userId="b6635ce32d741a41" providerId="LiveId" clId="{7EE4B048-B981-49CD-AE1B-70624FC4C85C}" dt="2024-05-04T07:12:20.580" v="35"/>
          <ac:spMkLst>
            <pc:docMk/>
            <pc:sldMk cId="1289207869" sldId="260"/>
            <ac:spMk id="2" creationId="{6B91537D-FF4D-4175-8C27-DE68B500AA75}"/>
          </ac:spMkLst>
        </pc:spChg>
        <pc:spChg chg="mod">
          <ac:chgData name="Shaji Varghese" userId="b6635ce32d741a41" providerId="LiveId" clId="{7EE4B048-B981-49CD-AE1B-70624FC4C85C}" dt="2024-05-04T07:11:53.568" v="34" actId="20577"/>
          <ac:spMkLst>
            <pc:docMk/>
            <pc:sldMk cId="1289207869" sldId="260"/>
            <ac:spMk id="5" creationId="{18B32CBF-71ED-0BB8-EF87-509C18EA992E}"/>
          </ac:spMkLst>
        </pc:spChg>
      </pc:sldChg>
    </pc:docChg>
  </pc:docChgLst>
  <pc:docChgLst>
    <pc:chgData name="Bcc Abca" userId="218cc70be08a6819" providerId="LiveId" clId="{C19804C1-B5D4-458E-8B8B-91D9CE4E1681}"/>
    <pc:docChg chg="custSel addSld modSld">
      <pc:chgData name="Bcc Abca" userId="218cc70be08a6819" providerId="LiveId" clId="{C19804C1-B5D4-458E-8B8B-91D9CE4E1681}" dt="2024-06-16T06:55:18.975" v="29" actId="6549"/>
      <pc:docMkLst>
        <pc:docMk/>
      </pc:docMkLst>
      <pc:sldChg chg="modSp mod">
        <pc:chgData name="Bcc Abca" userId="218cc70be08a6819" providerId="LiveId" clId="{C19804C1-B5D4-458E-8B8B-91D9CE4E1681}" dt="2024-06-16T06:52:05.567" v="4" actId="6549"/>
        <pc:sldMkLst>
          <pc:docMk/>
          <pc:sldMk cId="2640984146" sldId="256"/>
        </pc:sldMkLst>
        <pc:spChg chg="mod">
          <ac:chgData name="Bcc Abca" userId="218cc70be08a6819" providerId="LiveId" clId="{C19804C1-B5D4-458E-8B8B-91D9CE4E1681}" dt="2024-06-16T06:52:05.567" v="4" actId="6549"/>
          <ac:spMkLst>
            <pc:docMk/>
            <pc:sldMk cId="2640984146" sldId="256"/>
            <ac:spMk id="2" creationId="{6B91537D-FF4D-4175-8C27-DE68B500AA75}"/>
          </ac:spMkLst>
        </pc:spChg>
        <pc:spChg chg="mod">
          <ac:chgData name="Bcc Abca" userId="218cc70be08a6819" providerId="LiveId" clId="{C19804C1-B5D4-458E-8B8B-91D9CE4E1681}" dt="2024-06-16T06:50:30.113" v="2" actId="1076"/>
          <ac:spMkLst>
            <pc:docMk/>
            <pc:sldMk cId="2640984146" sldId="256"/>
            <ac:spMk id="7" creationId="{B8A139A3-2211-7D65-F24C-99B27E595F8B}"/>
          </ac:spMkLst>
        </pc:spChg>
      </pc:sldChg>
      <pc:sldChg chg="modSp mod">
        <pc:chgData name="Bcc Abca" userId="218cc70be08a6819" providerId="LiveId" clId="{C19804C1-B5D4-458E-8B8B-91D9CE4E1681}" dt="2024-06-16T06:54:03.495" v="20" actId="255"/>
        <pc:sldMkLst>
          <pc:docMk/>
          <pc:sldMk cId="2437183372" sldId="258"/>
        </pc:sldMkLst>
        <pc:spChg chg="mod">
          <ac:chgData name="Bcc Abca" userId="218cc70be08a6819" providerId="LiveId" clId="{C19804C1-B5D4-458E-8B8B-91D9CE4E1681}" dt="2024-06-16T06:53:39.967" v="13" actId="20577"/>
          <ac:spMkLst>
            <pc:docMk/>
            <pc:sldMk cId="2437183372" sldId="258"/>
            <ac:spMk id="2" creationId="{6B91537D-FF4D-4175-8C27-DE68B500AA75}"/>
          </ac:spMkLst>
        </pc:spChg>
        <pc:spChg chg="mod">
          <ac:chgData name="Bcc Abca" userId="218cc70be08a6819" providerId="LiveId" clId="{C19804C1-B5D4-458E-8B8B-91D9CE4E1681}" dt="2024-06-16T06:54:03.495" v="20" actId="255"/>
          <ac:spMkLst>
            <pc:docMk/>
            <pc:sldMk cId="2437183372" sldId="258"/>
            <ac:spMk id="4" creationId="{7B291220-2FE2-89F7-98C2-2E4C40862DBB}"/>
          </ac:spMkLst>
        </pc:spChg>
      </pc:sldChg>
      <pc:sldChg chg="modSp mod">
        <pc:chgData name="Bcc Abca" userId="218cc70be08a6819" providerId="LiveId" clId="{C19804C1-B5D4-458E-8B8B-91D9CE4E1681}" dt="2024-06-16T06:55:11.523" v="26" actId="255"/>
        <pc:sldMkLst>
          <pc:docMk/>
          <pc:sldMk cId="883710437" sldId="259"/>
        </pc:sldMkLst>
        <pc:spChg chg="mod">
          <ac:chgData name="Bcc Abca" userId="218cc70be08a6819" providerId="LiveId" clId="{C19804C1-B5D4-458E-8B8B-91D9CE4E1681}" dt="2024-06-16T06:54:12.759" v="24" actId="20577"/>
          <ac:spMkLst>
            <pc:docMk/>
            <pc:sldMk cId="883710437" sldId="259"/>
            <ac:spMk id="2" creationId="{6B91537D-FF4D-4175-8C27-DE68B500AA75}"/>
          </ac:spMkLst>
        </pc:spChg>
        <pc:spChg chg="mod">
          <ac:chgData name="Bcc Abca" userId="218cc70be08a6819" providerId="LiveId" clId="{C19804C1-B5D4-458E-8B8B-91D9CE4E1681}" dt="2024-06-16T06:55:11.523" v="26" actId="255"/>
          <ac:spMkLst>
            <pc:docMk/>
            <pc:sldMk cId="883710437" sldId="259"/>
            <ac:spMk id="5" creationId="{18B32CBF-71ED-0BB8-EF87-509C18EA992E}"/>
          </ac:spMkLst>
        </pc:spChg>
      </pc:sldChg>
      <pc:sldChg chg="modSp mod">
        <pc:chgData name="Bcc Abca" userId="218cc70be08a6819" providerId="LiveId" clId="{C19804C1-B5D4-458E-8B8B-91D9CE4E1681}" dt="2024-06-16T06:55:18.975" v="29" actId="6549"/>
        <pc:sldMkLst>
          <pc:docMk/>
          <pc:sldMk cId="1289207869" sldId="260"/>
        </pc:sldMkLst>
        <pc:spChg chg="mod">
          <ac:chgData name="Bcc Abca" userId="218cc70be08a6819" providerId="LiveId" clId="{C19804C1-B5D4-458E-8B8B-91D9CE4E1681}" dt="2024-06-16T06:55:18.975" v="29" actId="6549"/>
          <ac:spMkLst>
            <pc:docMk/>
            <pc:sldMk cId="1289207869" sldId="260"/>
            <ac:spMk id="2" creationId="{6B91537D-FF4D-4175-8C27-DE68B500AA75}"/>
          </ac:spMkLst>
        </pc:spChg>
      </pc:sldChg>
      <pc:sldChg chg="add">
        <pc:chgData name="Bcc Abca" userId="218cc70be08a6819" providerId="LiveId" clId="{C19804C1-B5D4-458E-8B8B-91D9CE4E1681}" dt="2024-06-16T06:52:09.152" v="5"/>
        <pc:sldMkLst>
          <pc:docMk/>
          <pc:sldMk cId="2484922880" sldId="261"/>
        </pc:sldMkLst>
      </pc:sldChg>
      <pc:sldChg chg="add">
        <pc:chgData name="Bcc Abca" userId="218cc70be08a6819" providerId="LiveId" clId="{C19804C1-B5D4-458E-8B8B-91D9CE4E1681}" dt="2024-06-16T06:52:10.939" v="6"/>
        <pc:sldMkLst>
          <pc:docMk/>
          <pc:sldMk cId="594740986" sldId="262"/>
        </pc:sldMkLst>
      </pc:sldChg>
      <pc:sldChg chg="add">
        <pc:chgData name="Bcc Abca" userId="218cc70be08a6819" providerId="LiveId" clId="{C19804C1-B5D4-458E-8B8B-91D9CE4E1681}" dt="2024-06-16T06:52:11.975" v="7"/>
        <pc:sldMkLst>
          <pc:docMk/>
          <pc:sldMk cId="1203053005" sldId="263"/>
        </pc:sldMkLst>
      </pc:sldChg>
      <pc:sldChg chg="add">
        <pc:chgData name="Bcc Abca" userId="218cc70be08a6819" providerId="LiveId" clId="{C19804C1-B5D4-458E-8B8B-91D9CE4E1681}" dt="2024-06-16T06:52:12.898" v="8"/>
        <pc:sldMkLst>
          <pc:docMk/>
          <pc:sldMk cId="1766400615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BFB6-2431-4CFB-B8BC-EC1ECE661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68223-BDFE-4670-9147-BA8B986A3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D8BD2-4226-40EB-A497-508EA7BB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4A46D-9BCF-4F2B-BC21-3FBC91CC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C59CA-5BAD-4878-819B-CF4BEE9A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5460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DA123-CF1E-4CA6-94A4-1DA0EA46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170AD-BAFD-4A63-9AAB-454D69794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7022-4C8F-4312-A98A-306D7F41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30B7B-5173-49FB-ABB5-2D5DA3BA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D6532-E0DF-44A4-B043-A61CC7AF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648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568384-E7CD-494C-8158-84DB4300D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92D6D-47CE-4352-97B8-ABFB2D83F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57868-B109-43A1-8D29-EA425DF1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90E59-46C5-4DE3-BC9C-F8F4DE96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42837-BC9D-4B2C-9FE5-49DD3538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731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0E28-B601-48FF-BD7F-B15C9C39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28B1-5E1A-4769-82EE-D978D2255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38556-E951-47F8-BA46-CFF186D7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8855C-9D41-4410-B917-B5589F41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78A2A-BEC0-4B5F-9F3D-5A3ABB5F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9685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F2F25-15F7-49C6-8286-1C4DA6BF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1E5E-11AA-47A8-A2F6-162FF7D87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CD0B8-68F6-49AF-A0B0-ACB546E1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D3977-48E1-4FC9-8518-2748D72B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DCF70-9DC6-49F5-BCFF-788A8C25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324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E4C1B-E0F6-4A8C-AD93-B3A771B0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71E14-8932-4AD3-B600-24A67826A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707-984D-4F49-90FD-0854B2555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6A39C-4729-4341-A21B-225C325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29D5A-5F66-43CD-B882-F82ABD0F8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9A3A7-9E1C-4174-BAF1-821A6DA79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4063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42282-AB78-4591-937C-35BA02AC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49330-4208-4FFD-882B-AD30FDCE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FDB6A-EC0C-47DB-8924-6BF111A8E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3B14A3-4B38-41DA-99D4-D4B5421F6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B6B46B-9096-42D1-B388-E6C841323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21C24-DD96-41F8-B5FF-3C0DB06E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3F08A-4B37-4B40-AF6E-265DAF5F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F48E1-C4AB-4B20-9D74-9AFF22ED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142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00A3-C96C-43B7-BD8A-E659E95A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FD0E6-27A4-499E-BEB5-B209FA57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78BBB-1CC9-41A8-8BCE-42EE855A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8913B-02C6-488D-B22D-412A6A1A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9262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C7EBA-7942-4957-B1F9-77F32069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FDABF-5E0B-489C-A597-78624D75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B7D5A-23B4-4F5A-8338-AF1F5C28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941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5B84-3E67-4DB7-BC06-D1404622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00E1-296D-4880-9F65-0606BB2AE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64FB5-A7CF-436F-B239-00B8F7791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56581-B9AB-444C-AC26-BFABC30B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7D44D-7893-4937-94B1-9B39A924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7DA4E-1656-412B-851A-81533771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95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619B-C3BE-4670-8B2E-EBCA91E4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22A021-1496-4EFA-9C1D-376DF630E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C079B-C6A8-46C1-9B85-A478BC68A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0A662-1DD7-478A-AE00-4FEE1AB6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2D4A5-F39D-4C5A-93C0-EB2CF578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BEBE4-9778-4822-8349-041E95ED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222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056E9D-6DBA-4DAA-884A-946745BC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E74AF-2CFE-4A43-A0F7-538D9FFE4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A830D-D29F-4C18-9C86-64D345F20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867E-0CEA-4D20-8CF3-B65CECADA3B8}" type="datetimeFigureOut">
              <a:rPr lang="en-AE" smtClean="0"/>
              <a:t>16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92CA-A272-4CE2-A3C7-0A69AAE77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971EB-1AA6-4951-9B8C-8209B22CD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2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i="1" dirty="0" err="1"/>
              <a:t>Mahaalhbhuthame</a:t>
            </a:r>
            <a:r>
              <a:rPr lang="en-US" sz="4000" b="1" i="1" dirty="0"/>
              <a:t> </a:t>
            </a:r>
            <a:r>
              <a:rPr lang="en-US" sz="4000" b="1" i="1" dirty="0" err="1"/>
              <a:t>kaalvaryil</a:t>
            </a:r>
            <a:r>
              <a:rPr lang="en-US" sz="4000" b="1" i="1" dirty="0"/>
              <a:t> </a:t>
            </a:r>
            <a:r>
              <a:rPr lang="en-US" sz="4000" b="1" i="1" dirty="0" err="1"/>
              <a:t>kaanunna</a:t>
            </a:r>
            <a:r>
              <a:rPr lang="en-US" sz="4000" b="1" i="1" dirty="0"/>
              <a:t> </a:t>
            </a:r>
            <a:r>
              <a:rPr lang="en-US" sz="4000" b="1" i="1" dirty="0" err="1"/>
              <a:t>sneham</a:t>
            </a:r>
            <a:br>
              <a:rPr lang="en-US" sz="4000" b="1" i="1" dirty="0"/>
            </a:br>
            <a:r>
              <a:rPr lang="en-US" sz="4000" b="1" i="1" dirty="0" err="1"/>
              <a:t>Mahonnathan</a:t>
            </a:r>
            <a:r>
              <a:rPr lang="en-US" sz="4000" b="1" i="1" dirty="0"/>
              <a:t> </a:t>
            </a:r>
            <a:r>
              <a:rPr lang="en-US" sz="4000" b="1" i="1" dirty="0" err="1"/>
              <a:t>vahichidunnu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paapam</a:t>
            </a:r>
            <a:br>
              <a:rPr lang="en-US" sz="4000" b="1" i="1" dirty="0"/>
            </a:br>
            <a:r>
              <a:rPr lang="en-US" sz="4000" b="1" i="1" dirty="0" err="1"/>
              <a:t>Sarvva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shaapam</a:t>
            </a:r>
            <a:r>
              <a:rPr lang="en-US" sz="4000" b="1" i="1" dirty="0"/>
              <a:t>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A139A3-2211-7D65-F24C-99B27E595F8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മഹാത്ഭുതമേ കാല്‍വറിയില്‍ കാണുന്ന സ്നേഹം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മഹോന്നതന്‍ വഹിച്ചിടുന്നു ലോകത്തിന്‍ പാപം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 ലോകത്തിന്‍ ശാപം !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4098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3552826"/>
            <a:ext cx="11296650" cy="2647950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3600" b="1" dirty="0" err="1"/>
              <a:t>Aadiyugangal</a:t>
            </a:r>
            <a:r>
              <a:rPr lang="en-US" sz="3600" b="1" dirty="0"/>
              <a:t> </a:t>
            </a:r>
            <a:r>
              <a:rPr lang="en-US" sz="3600" b="1" dirty="0" err="1"/>
              <a:t>thudassam</a:t>
            </a:r>
            <a:r>
              <a:rPr lang="en-US" sz="3600" b="1" dirty="0"/>
              <a:t> </a:t>
            </a:r>
            <a:r>
              <a:rPr lang="en-US" sz="3600" b="1" dirty="0" err="1"/>
              <a:t>aayathin</a:t>
            </a:r>
            <a:r>
              <a:rPr lang="en-US" sz="3600" b="1" dirty="0"/>
              <a:t> </a:t>
            </a:r>
            <a:r>
              <a:rPr lang="en-US" sz="3600" b="1" dirty="0" err="1"/>
              <a:t>munpe</a:t>
            </a:r>
            <a:br>
              <a:rPr lang="en-US" sz="3600" b="1" dirty="0"/>
            </a:br>
            <a:r>
              <a:rPr lang="en-US" sz="3600" b="1" dirty="0" err="1"/>
              <a:t>Aadipara</a:t>
            </a:r>
            <a:r>
              <a:rPr lang="en-US" sz="3600" b="1" dirty="0"/>
              <a:t>! </a:t>
            </a:r>
            <a:r>
              <a:rPr lang="en-US" sz="3600" b="1" dirty="0" err="1"/>
              <a:t>paapikaleyortha</a:t>
            </a:r>
            <a:r>
              <a:rPr lang="en-US" sz="3600" b="1" dirty="0"/>
              <a:t> </a:t>
            </a:r>
            <a:r>
              <a:rPr lang="en-US" sz="3600" b="1" dirty="0" err="1"/>
              <a:t>ninnanpe</a:t>
            </a:r>
            <a:r>
              <a:rPr lang="en-US" sz="3600" b="1" dirty="0"/>
              <a:t>!</a:t>
            </a:r>
            <a:br>
              <a:rPr lang="en-US" sz="3600" b="1" dirty="0"/>
            </a:br>
            <a:r>
              <a:rPr lang="en-US" sz="3600" b="1" dirty="0" err="1"/>
              <a:t>Aashrayam</a:t>
            </a:r>
            <a:r>
              <a:rPr lang="en-US" sz="3600" b="1" dirty="0"/>
              <a:t> </a:t>
            </a:r>
            <a:r>
              <a:rPr lang="en-US" sz="3600" b="1" dirty="0" err="1"/>
              <a:t>athaanenikkull</a:t>
            </a:r>
            <a:r>
              <a:rPr lang="en-US" sz="3600" b="1" dirty="0"/>
              <a:t> </a:t>
            </a:r>
            <a:r>
              <a:rPr lang="en-US" sz="3600" b="1" dirty="0" err="1"/>
              <a:t>aashayin</a:t>
            </a:r>
            <a:r>
              <a:rPr lang="en-US" sz="3600" b="1" dirty="0"/>
              <a:t> </a:t>
            </a:r>
            <a:r>
              <a:rPr lang="en-US" sz="3600" b="1" dirty="0" err="1"/>
              <a:t>koombe</a:t>
            </a:r>
            <a:r>
              <a:rPr lang="en-US" sz="3600" b="1" dirty="0"/>
              <a:t>!</a:t>
            </a:r>
            <a:br>
              <a:rPr lang="en-US" sz="3600" b="1" dirty="0"/>
            </a:br>
            <a:r>
              <a:rPr lang="en-US" sz="3600" b="1" dirty="0"/>
              <a:t>Divya </a:t>
            </a:r>
            <a:r>
              <a:rPr lang="en-US" sz="3600" b="1" dirty="0" err="1"/>
              <a:t>kaarunyakkaambe</a:t>
            </a:r>
            <a:r>
              <a:rPr lang="en-US" sz="3600" b="1" dirty="0"/>
              <a:t>!-</a:t>
            </a:r>
            <a:br>
              <a:rPr lang="en-US" sz="3200" dirty="0"/>
            </a:br>
            <a:br>
              <a:rPr lang="en-US" sz="1200" dirty="0"/>
            </a:br>
            <a:r>
              <a:rPr lang="en-US" sz="3200" dirty="0"/>
              <a:t>	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96B768-A3C6-B5E2-4883-20ED5C496AB2}"/>
              </a:ext>
            </a:extLst>
          </p:cNvPr>
          <p:cNvSpPr txBox="1"/>
          <p:nvPr/>
        </p:nvSpPr>
        <p:spPr>
          <a:xfrm>
            <a:off x="447675" y="290394"/>
            <a:ext cx="12049124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ആദിയുഗങ്ങള്‍ തുടസ്സമായതിന്‍ മുന്‍പേ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ആദിപരാ! പാപികളെയോര്‍ത്ത നിന്നന്‍പേ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ആശ്രയമതാണെനിക്കുള്ളാശയിന്‍കൂമ്പേ!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ദിവ്യ കാരുണ്യക്കാമ്പേ!-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000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endParaRPr lang="en-US" sz="24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8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i="1" dirty="0" err="1"/>
              <a:t>Mahaalhbhuthame</a:t>
            </a:r>
            <a:r>
              <a:rPr lang="en-US" sz="4000" b="1" i="1" dirty="0"/>
              <a:t> </a:t>
            </a:r>
            <a:r>
              <a:rPr lang="en-US" sz="4000" b="1" i="1" dirty="0" err="1"/>
              <a:t>kaalvaryil</a:t>
            </a:r>
            <a:r>
              <a:rPr lang="en-US" sz="4000" b="1" i="1" dirty="0"/>
              <a:t> </a:t>
            </a:r>
            <a:r>
              <a:rPr lang="en-US" sz="4000" b="1" i="1" dirty="0" err="1"/>
              <a:t>kaanunna</a:t>
            </a:r>
            <a:r>
              <a:rPr lang="en-US" sz="4000" b="1" i="1" dirty="0"/>
              <a:t> </a:t>
            </a:r>
            <a:r>
              <a:rPr lang="en-US" sz="4000" b="1" i="1" dirty="0" err="1"/>
              <a:t>sneham</a:t>
            </a:r>
            <a:br>
              <a:rPr lang="en-US" sz="4000" b="1" i="1" dirty="0"/>
            </a:br>
            <a:r>
              <a:rPr lang="en-US" sz="4000" b="1" i="1" dirty="0" err="1"/>
              <a:t>Mahonnathan</a:t>
            </a:r>
            <a:r>
              <a:rPr lang="en-US" sz="4000" b="1" i="1" dirty="0"/>
              <a:t> </a:t>
            </a:r>
            <a:r>
              <a:rPr lang="en-US" sz="4000" b="1" i="1" dirty="0" err="1"/>
              <a:t>vahichidunnu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paapam</a:t>
            </a:r>
            <a:br>
              <a:rPr lang="en-US" sz="4000" b="1" i="1" dirty="0"/>
            </a:br>
            <a:r>
              <a:rPr lang="en-US" sz="4000" b="1" i="1" dirty="0" err="1"/>
              <a:t>Sarvva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shaapam</a:t>
            </a:r>
            <a:r>
              <a:rPr lang="en-US" sz="4000" b="1" i="1" dirty="0"/>
              <a:t>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A139A3-2211-7D65-F24C-99B27E595F8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മഹാത്ഭുതമേ കാല്‍വറിയില്‍ കാണുന്ന സ്നേഹം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മഹോന്നതന്‍ വഹിച്ചിടുന്നു ലോകത്തിന്‍ പാപം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 ലോകത്തിന്‍ ശാപം !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48492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28" y="3340042"/>
            <a:ext cx="11655105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/>
              <a:t>Vedanappedum</a:t>
            </a:r>
            <a:r>
              <a:rPr lang="en-US" sz="3600" b="1" dirty="0"/>
              <a:t> </a:t>
            </a:r>
            <a:r>
              <a:rPr lang="en-US" sz="3600" b="1" dirty="0" err="1"/>
              <a:t>manujan</a:t>
            </a:r>
            <a:r>
              <a:rPr lang="en-US" sz="3600" b="1" dirty="0"/>
              <a:t> </a:t>
            </a:r>
            <a:r>
              <a:rPr lang="en-US" sz="3600" b="1" dirty="0" err="1"/>
              <a:t>aayavathaaram</a:t>
            </a:r>
            <a:br>
              <a:rPr lang="en-US" sz="3600" b="1" dirty="0"/>
            </a:br>
            <a:r>
              <a:rPr lang="en-US" sz="3600" b="1" dirty="0" err="1"/>
              <a:t>Medura</a:t>
            </a:r>
            <a:r>
              <a:rPr lang="en-US" sz="3600" b="1" dirty="0"/>
              <a:t> </a:t>
            </a:r>
            <a:r>
              <a:rPr lang="en-US" sz="3600" b="1" dirty="0" err="1"/>
              <a:t>manoharan</a:t>
            </a:r>
            <a:r>
              <a:rPr lang="en-US" sz="3600" b="1" dirty="0"/>
              <a:t> nee </a:t>
            </a:r>
            <a:r>
              <a:rPr lang="en-US" sz="3600" b="1" dirty="0" err="1"/>
              <a:t>cheythathin</a:t>
            </a:r>
            <a:r>
              <a:rPr lang="en-US" sz="3600" b="1" dirty="0"/>
              <a:t> </a:t>
            </a:r>
            <a:r>
              <a:rPr lang="en-US" sz="3600" b="1" dirty="0" err="1"/>
              <a:t>saaram</a:t>
            </a:r>
            <a:br>
              <a:rPr lang="en-US" sz="3600" b="1" dirty="0"/>
            </a:br>
            <a:r>
              <a:rPr lang="en-US" sz="3600" b="1" dirty="0" err="1"/>
              <a:t>Aarariyunn</a:t>
            </a:r>
            <a:r>
              <a:rPr lang="en-US" sz="3600" b="1" dirty="0"/>
              <a:t> </a:t>
            </a:r>
            <a:r>
              <a:rPr lang="en-US" sz="3600" b="1" dirty="0" err="1"/>
              <a:t>athishayame</a:t>
            </a:r>
            <a:r>
              <a:rPr lang="en-US" sz="3600" b="1" dirty="0"/>
              <a:t> </a:t>
            </a:r>
            <a:r>
              <a:rPr lang="en-US" sz="3600" b="1" dirty="0" err="1"/>
              <a:t>ninnupakaaram</a:t>
            </a:r>
            <a:r>
              <a:rPr lang="en-US" sz="3600" b="1" dirty="0"/>
              <a:t>!</a:t>
            </a:r>
            <a:br>
              <a:rPr lang="en-US" sz="3600" b="1" dirty="0"/>
            </a:br>
            <a:r>
              <a:rPr lang="en-US" sz="3600" b="1" dirty="0" err="1"/>
              <a:t>Thava</a:t>
            </a:r>
            <a:r>
              <a:rPr lang="en-US" sz="3600" b="1" dirty="0"/>
              <a:t> </a:t>
            </a:r>
            <a:r>
              <a:rPr lang="en-US" sz="3600" b="1" dirty="0" err="1"/>
              <a:t>snehamapaaram</a:t>
            </a:r>
            <a:r>
              <a:rPr lang="en-US" sz="3600" b="1" dirty="0"/>
              <a:t>!-</a:t>
            </a:r>
            <a:endParaRPr lang="en-US" sz="32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291220-2FE2-89F7-98C2-2E4C40862DBB}"/>
              </a:ext>
            </a:extLst>
          </p:cNvPr>
          <p:cNvSpPr txBox="1"/>
          <p:nvPr/>
        </p:nvSpPr>
        <p:spPr>
          <a:xfrm>
            <a:off x="459186" y="266701"/>
            <a:ext cx="11273628" cy="2776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വേദനപ്പെടും മനുജനായവതാരം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മേദുര മനോഹരന്‍ നീ ചെയ്തതിന്‍സാരം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ആരറിയുന്നതിശയമേ നിന്നുപകാരം!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തവ സ്നേഹമപാരം!-</a:t>
            </a:r>
          </a:p>
        </p:txBody>
      </p:sp>
    </p:spTree>
    <p:extLst>
      <p:ext uri="{BB962C8B-B14F-4D97-AF65-F5344CB8AC3E}">
        <p14:creationId xmlns:p14="http://schemas.microsoft.com/office/powerpoint/2010/main" val="243718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i="1" dirty="0" err="1"/>
              <a:t>Mahaalhbhuthame</a:t>
            </a:r>
            <a:r>
              <a:rPr lang="en-US" sz="4000" b="1" i="1" dirty="0"/>
              <a:t> </a:t>
            </a:r>
            <a:r>
              <a:rPr lang="en-US" sz="4000" b="1" i="1" dirty="0" err="1"/>
              <a:t>kaalvaryil</a:t>
            </a:r>
            <a:r>
              <a:rPr lang="en-US" sz="4000" b="1" i="1" dirty="0"/>
              <a:t> </a:t>
            </a:r>
            <a:r>
              <a:rPr lang="en-US" sz="4000" b="1" i="1" dirty="0" err="1"/>
              <a:t>kaanunna</a:t>
            </a:r>
            <a:r>
              <a:rPr lang="en-US" sz="4000" b="1" i="1" dirty="0"/>
              <a:t> </a:t>
            </a:r>
            <a:r>
              <a:rPr lang="en-US" sz="4000" b="1" i="1" dirty="0" err="1"/>
              <a:t>sneham</a:t>
            </a:r>
            <a:br>
              <a:rPr lang="en-US" sz="4000" b="1" i="1" dirty="0"/>
            </a:br>
            <a:r>
              <a:rPr lang="en-US" sz="4000" b="1" i="1" dirty="0" err="1"/>
              <a:t>Mahonnathan</a:t>
            </a:r>
            <a:r>
              <a:rPr lang="en-US" sz="4000" b="1" i="1" dirty="0"/>
              <a:t> </a:t>
            </a:r>
            <a:r>
              <a:rPr lang="en-US" sz="4000" b="1" i="1" dirty="0" err="1"/>
              <a:t>vahichidunnu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paapam</a:t>
            </a:r>
            <a:br>
              <a:rPr lang="en-US" sz="4000" b="1" i="1" dirty="0"/>
            </a:br>
            <a:r>
              <a:rPr lang="en-US" sz="4000" b="1" i="1" dirty="0" err="1"/>
              <a:t>Sarvva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shaapam</a:t>
            </a:r>
            <a:r>
              <a:rPr lang="en-US" sz="4000" b="1" i="1" dirty="0"/>
              <a:t>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A139A3-2211-7D65-F24C-99B27E595F8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മഹാത്ഭുതമേ കാല്‍വറിയില്‍ കാണുന്ന സ്നേഹം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മഹോന്നതന്‍ വഹിച്ചിടുന്നു ലോകത്തിന്‍ പാപം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 ലോകത്തിന്‍ ശാപം !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76640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3" y="3314700"/>
            <a:ext cx="11646716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/>
              <a:t>Thirusabhaye</a:t>
            </a:r>
            <a:r>
              <a:rPr lang="en-US" sz="3600" b="1" dirty="0"/>
              <a:t> than </a:t>
            </a:r>
            <a:r>
              <a:rPr lang="en-US" sz="3600" b="1" dirty="0" err="1"/>
              <a:t>ninathaal</a:t>
            </a:r>
            <a:r>
              <a:rPr lang="en-US" sz="3600" b="1" dirty="0"/>
              <a:t> </a:t>
            </a:r>
            <a:r>
              <a:rPr lang="en-US" sz="3600" b="1" dirty="0" err="1"/>
              <a:t>vaangukayenno</a:t>
            </a:r>
            <a:r>
              <a:rPr lang="en-US" sz="3600" b="1" dirty="0"/>
              <a:t>!</a:t>
            </a:r>
            <a:br>
              <a:rPr lang="en-US" sz="3600" b="1" dirty="0"/>
            </a:br>
            <a:r>
              <a:rPr lang="en-US" sz="3600" b="1" dirty="0" err="1"/>
              <a:t>Thiruhithathin</a:t>
            </a:r>
            <a:r>
              <a:rPr lang="en-US" sz="3600" b="1" dirty="0"/>
              <a:t> </a:t>
            </a:r>
            <a:r>
              <a:rPr lang="en-US" sz="3600" b="1" dirty="0" err="1"/>
              <a:t>nirnnayangal</a:t>
            </a:r>
            <a:r>
              <a:rPr lang="en-US" sz="3600" b="1" dirty="0"/>
              <a:t> </a:t>
            </a:r>
            <a:r>
              <a:rPr lang="en-US" sz="3600" b="1" dirty="0" err="1"/>
              <a:t>eevidhamenno</a:t>
            </a:r>
            <a:r>
              <a:rPr lang="en-US" sz="3600" b="1" dirty="0"/>
              <a:t>!</a:t>
            </a:r>
            <a:br>
              <a:rPr lang="en-US" sz="3600" b="1" dirty="0"/>
            </a:br>
            <a:r>
              <a:rPr lang="en-US" sz="3600" b="1" dirty="0" err="1"/>
              <a:t>Thiruhrudayam</a:t>
            </a:r>
            <a:r>
              <a:rPr lang="en-US" sz="3600" b="1" dirty="0"/>
              <a:t> </a:t>
            </a:r>
            <a:r>
              <a:rPr lang="en-US" sz="3600" b="1" dirty="0" err="1"/>
              <a:t>ezhakalkkaay</a:t>
            </a:r>
            <a:r>
              <a:rPr lang="en-US" sz="3600" b="1" dirty="0"/>
              <a:t> </a:t>
            </a:r>
            <a:r>
              <a:rPr lang="en-US" sz="3600" b="1" dirty="0" err="1"/>
              <a:t>thakarukayenno</a:t>
            </a:r>
            <a:r>
              <a:rPr lang="en-US" sz="3600" b="1" dirty="0"/>
              <a:t>!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B32CBF-71ED-0BB8-EF87-509C18EA992E}"/>
              </a:ext>
            </a:extLst>
          </p:cNvPr>
          <p:cNvSpPr txBox="1"/>
          <p:nvPr/>
        </p:nvSpPr>
        <p:spPr>
          <a:xfrm>
            <a:off x="447674" y="276225"/>
            <a:ext cx="11646715" cy="2776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തിരുസഭയെ തന്‍നിണത്താല്‍ വാങ്ങുകയെന്നോ!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തിരുഹിതത്തിന്‍ നിര്‍ണ്ണയങ്ങളീവിധമെന്നോ!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തിരുഹൃദയമേഴകള്‍ക്കായ് തകരുകയെന്നോ!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ദൈവം കൈവിടുകെന്നോ!-</a:t>
            </a:r>
          </a:p>
        </p:txBody>
      </p:sp>
    </p:spTree>
    <p:extLst>
      <p:ext uri="{BB962C8B-B14F-4D97-AF65-F5344CB8AC3E}">
        <p14:creationId xmlns:p14="http://schemas.microsoft.com/office/powerpoint/2010/main" val="88371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i="1" dirty="0" err="1"/>
              <a:t>Mahaalhbhuthame</a:t>
            </a:r>
            <a:r>
              <a:rPr lang="en-US" sz="4000" b="1" i="1" dirty="0"/>
              <a:t> </a:t>
            </a:r>
            <a:r>
              <a:rPr lang="en-US" sz="4000" b="1" i="1" dirty="0" err="1"/>
              <a:t>kaalvaryil</a:t>
            </a:r>
            <a:r>
              <a:rPr lang="en-US" sz="4000" b="1" i="1" dirty="0"/>
              <a:t> </a:t>
            </a:r>
            <a:r>
              <a:rPr lang="en-US" sz="4000" b="1" i="1" dirty="0" err="1"/>
              <a:t>kaanunna</a:t>
            </a:r>
            <a:r>
              <a:rPr lang="en-US" sz="4000" b="1" i="1" dirty="0"/>
              <a:t> </a:t>
            </a:r>
            <a:r>
              <a:rPr lang="en-US" sz="4000" b="1" i="1" dirty="0" err="1"/>
              <a:t>sneham</a:t>
            </a:r>
            <a:br>
              <a:rPr lang="en-US" sz="4000" b="1" i="1" dirty="0"/>
            </a:br>
            <a:r>
              <a:rPr lang="en-US" sz="4000" b="1" i="1" dirty="0" err="1"/>
              <a:t>Mahonnathan</a:t>
            </a:r>
            <a:r>
              <a:rPr lang="en-US" sz="4000" b="1" i="1" dirty="0"/>
              <a:t> </a:t>
            </a:r>
            <a:r>
              <a:rPr lang="en-US" sz="4000" b="1" i="1" dirty="0" err="1"/>
              <a:t>vahichidunnu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paapam</a:t>
            </a:r>
            <a:br>
              <a:rPr lang="en-US" sz="4000" b="1" i="1" dirty="0"/>
            </a:br>
            <a:r>
              <a:rPr lang="en-US" sz="4000" b="1" i="1" dirty="0" err="1"/>
              <a:t>Sarvva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shaapam</a:t>
            </a:r>
            <a:r>
              <a:rPr lang="en-US" sz="4000" b="1" i="1" dirty="0"/>
              <a:t>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A139A3-2211-7D65-F24C-99B27E595F8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മഹാത്ഭുതമേ കാല്‍വറിയില്‍ കാണുന്ന സ്നേഹം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മഹോന്നതന്‍ വഹിച്ചിടുന്നു ലോകത്തിന്‍ പാപം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 ലോകത്തിന്‍ ശാപം !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20305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3" y="3314700"/>
            <a:ext cx="11646716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/>
              <a:t>Swargga</a:t>
            </a:r>
            <a:r>
              <a:rPr lang="en-US" sz="3600" b="1" dirty="0"/>
              <a:t> </a:t>
            </a:r>
            <a:r>
              <a:rPr lang="en-US" sz="3600" b="1" dirty="0" err="1"/>
              <a:t>sukhamanu</a:t>
            </a:r>
            <a:r>
              <a:rPr lang="en-US" sz="3600" b="1" dirty="0"/>
              <a:t> </a:t>
            </a:r>
            <a:r>
              <a:rPr lang="en-US" sz="3600" b="1" dirty="0" err="1"/>
              <a:t>valavum</a:t>
            </a:r>
            <a:r>
              <a:rPr lang="en-US" sz="3600" b="1" dirty="0"/>
              <a:t> </a:t>
            </a:r>
            <a:r>
              <a:rPr lang="en-US" sz="3600" b="1" dirty="0" err="1"/>
              <a:t>anubhavamaakkaan</a:t>
            </a:r>
            <a:br>
              <a:rPr lang="en-US" sz="3600" b="1" dirty="0"/>
            </a:br>
            <a:r>
              <a:rPr lang="en-US" sz="3600" b="1" dirty="0" err="1"/>
              <a:t>Yogyathayill</a:t>
            </a:r>
            <a:r>
              <a:rPr lang="en-US" sz="3600" b="1" dirty="0"/>
              <a:t> </a:t>
            </a:r>
            <a:r>
              <a:rPr lang="en-US" sz="3600" b="1" dirty="0" err="1"/>
              <a:t>agathiyenikk</a:t>
            </a:r>
            <a:r>
              <a:rPr lang="en-US" sz="3600" b="1" dirty="0"/>
              <a:t> </a:t>
            </a:r>
            <a:r>
              <a:rPr lang="en-US" sz="3600" b="1" dirty="0" err="1"/>
              <a:t>alppavum</a:t>
            </a:r>
            <a:r>
              <a:rPr lang="en-US" sz="3600" b="1" dirty="0"/>
              <a:t> </a:t>
            </a:r>
            <a:r>
              <a:rPr lang="en-US" sz="3600" b="1" dirty="0" err="1"/>
              <a:t>orkkil</a:t>
            </a:r>
            <a:br>
              <a:rPr lang="en-US" sz="3600" b="1" dirty="0"/>
            </a:br>
            <a:r>
              <a:rPr lang="en-US" sz="3600" b="1" dirty="0" err="1"/>
              <a:t>Bhaagyavashaal</a:t>
            </a:r>
            <a:r>
              <a:rPr lang="en-US" sz="3600" b="1" dirty="0"/>
              <a:t> </a:t>
            </a:r>
            <a:r>
              <a:rPr lang="en-US" sz="3600" b="1" dirty="0" err="1"/>
              <a:t>paapiyaam</a:t>
            </a:r>
            <a:r>
              <a:rPr lang="en-US" sz="3600" b="1" dirty="0"/>
              <a:t> </a:t>
            </a:r>
            <a:r>
              <a:rPr lang="en-US" sz="3600" b="1" dirty="0" err="1"/>
              <a:t>njaan</a:t>
            </a:r>
            <a:r>
              <a:rPr lang="en-US" sz="3600" b="1" dirty="0"/>
              <a:t> </a:t>
            </a:r>
            <a:r>
              <a:rPr lang="en-US" sz="3600" b="1" dirty="0" err="1"/>
              <a:t>rakshithanaayi</a:t>
            </a:r>
            <a:br>
              <a:rPr lang="en-US" sz="3600" b="1" dirty="0"/>
            </a:br>
            <a:r>
              <a:rPr lang="en-US" sz="3600" b="1" dirty="0" err="1"/>
              <a:t>Paapa</a:t>
            </a:r>
            <a:r>
              <a:rPr lang="en-US" sz="3600" b="1" dirty="0"/>
              <a:t> </a:t>
            </a:r>
            <a:r>
              <a:rPr lang="en-US" sz="3600" b="1" dirty="0" err="1"/>
              <a:t>shikshakal</a:t>
            </a:r>
            <a:r>
              <a:rPr lang="en-US" sz="3600" b="1" dirty="0"/>
              <a:t> </a:t>
            </a:r>
            <a:r>
              <a:rPr lang="en-US" sz="3600" b="1" dirty="0" err="1"/>
              <a:t>poyi</a:t>
            </a:r>
            <a:r>
              <a:rPr lang="en-US" sz="3600" b="1"/>
              <a:t>-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B32CBF-71ED-0BB8-EF87-509C18EA992E}"/>
              </a:ext>
            </a:extLst>
          </p:cNvPr>
          <p:cNvSpPr txBox="1"/>
          <p:nvPr/>
        </p:nvSpPr>
        <p:spPr>
          <a:xfrm>
            <a:off x="447674" y="276225"/>
            <a:ext cx="1164671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സ്വര്‍ഗ്ഗസുഖ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മണുവളവു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മനുഭവമാക്കാന്‍	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യോഗ്യതയില്ല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ഗതിയെനി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ക്കല്‍പ്പവുമോര്‍ക്കില്‍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ഭാഗ്യവശാല്‍ പാപിയാം ഞാന്‍ രക്ഷിതനായി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പാപ ശിക്ഷകള്‍ പോയി-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1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en-US" sz="2400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9207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i="1" dirty="0" err="1"/>
              <a:t>Mahaalhbhuthame</a:t>
            </a:r>
            <a:r>
              <a:rPr lang="en-US" sz="4000" b="1" i="1" dirty="0"/>
              <a:t> </a:t>
            </a:r>
            <a:r>
              <a:rPr lang="en-US" sz="4000" b="1" i="1" dirty="0" err="1"/>
              <a:t>kaalvaryil</a:t>
            </a:r>
            <a:r>
              <a:rPr lang="en-US" sz="4000" b="1" i="1" dirty="0"/>
              <a:t> </a:t>
            </a:r>
            <a:r>
              <a:rPr lang="en-US" sz="4000" b="1" i="1" dirty="0" err="1"/>
              <a:t>kaanunna</a:t>
            </a:r>
            <a:r>
              <a:rPr lang="en-US" sz="4000" b="1" i="1" dirty="0"/>
              <a:t> </a:t>
            </a:r>
            <a:r>
              <a:rPr lang="en-US" sz="4000" b="1" i="1" dirty="0" err="1"/>
              <a:t>sneham</a:t>
            </a:r>
            <a:br>
              <a:rPr lang="en-US" sz="4000" b="1" i="1" dirty="0"/>
            </a:br>
            <a:r>
              <a:rPr lang="en-US" sz="4000" b="1" i="1" dirty="0" err="1"/>
              <a:t>Mahonnathan</a:t>
            </a:r>
            <a:r>
              <a:rPr lang="en-US" sz="4000" b="1" i="1" dirty="0"/>
              <a:t> </a:t>
            </a:r>
            <a:r>
              <a:rPr lang="en-US" sz="4000" b="1" i="1" dirty="0" err="1"/>
              <a:t>vahichidunnu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paapam</a:t>
            </a:r>
            <a:br>
              <a:rPr lang="en-US" sz="4000" b="1" i="1" dirty="0"/>
            </a:br>
            <a:r>
              <a:rPr lang="en-US" sz="4000" b="1" i="1" dirty="0" err="1"/>
              <a:t>Sarvva</a:t>
            </a:r>
            <a:r>
              <a:rPr lang="en-US" sz="4000" b="1" i="1" dirty="0"/>
              <a:t> </a:t>
            </a:r>
            <a:r>
              <a:rPr lang="en-US" sz="4000" b="1" i="1" dirty="0" err="1"/>
              <a:t>lokathin</a:t>
            </a:r>
            <a:r>
              <a:rPr lang="en-US" sz="4000" b="1" i="1" dirty="0"/>
              <a:t> </a:t>
            </a:r>
            <a:r>
              <a:rPr lang="en-US" sz="4000" b="1" i="1" dirty="0" err="1"/>
              <a:t>shaapam</a:t>
            </a:r>
            <a:r>
              <a:rPr lang="en-US" sz="4000" b="1" i="1" dirty="0"/>
              <a:t>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A139A3-2211-7D65-F24C-99B27E595F8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മഹാത്ഭുതമേ കാല്‍വറിയില്‍ കാണുന്ന സ്നേഹം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മഹോന്നതന്‍ വഹിച്ചിടുന്നു ലോകത്തിന്‍ പാപം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 ലോകത്തിന്‍ ശാപം !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594740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9BBBA4-3ADB-4BA0-B3CC-2A71B81D2C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4AFDCD-6AF2-4744-B26E-5F775ECA4F35}">
  <ds:schemaRefs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7027104-440d-4d20-a578-e1d0db2aa117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78D6A5A-3BAD-45A3-A338-B1DF6025C0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267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Nirmala UI</vt:lpstr>
      <vt:lpstr>Office Theme</vt:lpstr>
      <vt:lpstr>Mahaalhbhuthame kaalvaryil kaanunna sneham Mahonnathan vahichidunnu lokathin paapam Sarvva lokathin shaapam!</vt:lpstr>
      <vt:lpstr>Aadiyugangal thudassam aayathin munpe Aadipara! paapikaleyortha ninnanpe! Aashrayam athaanenikkull aashayin koombe! Divya kaarunyakkaambe!-   </vt:lpstr>
      <vt:lpstr>Mahaalhbhuthame kaalvaryil kaanunna sneham Mahonnathan vahichidunnu lokathin paapam Sarvva lokathin shaapam!</vt:lpstr>
      <vt:lpstr>Vedanappedum manujan aayavathaaram Medura manoharan nee cheythathin saaram Aarariyunn athishayame ninnupakaaram! Thava snehamapaaram!-</vt:lpstr>
      <vt:lpstr>Mahaalhbhuthame kaalvaryil kaanunna sneham Mahonnathan vahichidunnu lokathin paapam Sarvva lokathin shaapam!</vt:lpstr>
      <vt:lpstr>Thirusabhaye than ninathaal vaangukayenno! Thiruhithathin nirnnayangal eevidhamenno! Thiruhrudayam ezhakalkkaay thakarukayenno!</vt:lpstr>
      <vt:lpstr>Mahaalhbhuthame kaalvaryil kaanunna sneham Mahonnathan vahichidunnu lokathin paapam Sarvva lokathin shaapam!</vt:lpstr>
      <vt:lpstr>Swargga sukhamanu valavum anubhavamaakkaan Yogyathayill agathiyenikk alppavum orkkil Bhaagyavashaal paapiyaam njaan rakshithanaayi Paapa shikshakal poyi-</vt:lpstr>
      <vt:lpstr>Mahaalhbhuthame kaalvaryil kaanunna sneham Mahonnathan vahichidunnu lokathin paapam Sarvva lokathin shaapam!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മഹാത്ഭുതമേ കാല്‍വറിയില്‍ കാണുന്ന </dc:title>
  <dc:subject>273</dc:subject>
  <dc:creator>Christie Varghese</dc:creator>
  <cp:keywords>Formatting Pending; 219</cp:keywords>
  <cp:lastModifiedBy>Bcc Abca</cp:lastModifiedBy>
  <cp:revision>2</cp:revision>
  <dcterms:created xsi:type="dcterms:W3CDTF">2022-04-24T13:18:39Z</dcterms:created>
  <dcterms:modified xsi:type="dcterms:W3CDTF">2024-06-16T06:55:26Z</dcterms:modified>
  <cp:category>Praise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